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419" r:id="rId3"/>
    <p:sldId id="414" r:id="rId4"/>
    <p:sldId id="423" r:id="rId5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 userDrawn="1">
          <p15:clr>
            <a:srgbClr val="A4A3A4"/>
          </p15:clr>
        </p15:guide>
        <p15:guide id="2" pos="297" userDrawn="1">
          <p15:clr>
            <a:srgbClr val="A4A3A4"/>
          </p15:clr>
        </p15:guide>
        <p15:guide id="3" pos="7358" userDrawn="1">
          <p15:clr>
            <a:srgbClr val="A4A3A4"/>
          </p15:clr>
        </p15:guide>
        <p15:guide id="4" orient="horz" pos="675" userDrawn="1">
          <p15:clr>
            <a:srgbClr val="A4A3A4"/>
          </p15:clr>
        </p15:guide>
        <p15:guide id="5" orient="horz" pos="3833" userDrawn="1">
          <p15:clr>
            <a:srgbClr val="A4A3A4"/>
          </p15:clr>
        </p15:guide>
        <p15:guide id="6" pos="5015" userDrawn="1">
          <p15:clr>
            <a:srgbClr val="A4A3A4"/>
          </p15:clr>
        </p15:guide>
        <p15:guide id="7" pos="26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400"/>
        <p:guide pos="297"/>
        <p:guide pos="7358"/>
        <p:guide orient="horz" pos="675"/>
        <p:guide orient="horz" pos="3833"/>
        <p:guide pos="5015"/>
        <p:guide pos="267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6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21287"/>
          <a:stretch>
            <a:fillRect/>
          </a:stretch>
        </p:blipFill>
        <p:spPr>
          <a:xfrm>
            <a:off x="427355" y="1012190"/>
            <a:ext cx="11297920" cy="584454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45135" y="1012190"/>
            <a:ext cx="11236325" cy="635000"/>
          </a:xfrm>
        </p:spPr>
        <p:txBody>
          <a:bodyPr/>
          <a:p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太原体育中心试驾场地</a:t>
            </a:r>
            <a:endParaRPr lang="zh-CN" alt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 rot="10800000">
            <a:off x="417830" y="5371465"/>
            <a:ext cx="11308715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45135" y="6214110"/>
            <a:ext cx="10772140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太原体育中心</a:t>
            </a:r>
            <a:r>
              <a:rPr lang="zh-CN"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试驾场地</a:t>
            </a:r>
            <a:r>
              <a:rPr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位于山西省太原市长风文化商务区南侧，西临晋阳湖，东依汾河。</a:t>
            </a:r>
            <a:endParaRPr sz="12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7957185" y="3846830"/>
            <a:ext cx="376491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altLang="zh-CN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3万/天</a:t>
            </a:r>
            <a:endParaRPr lang="zh-CN" altLang="en-US" sz="1200" b="1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场地面积：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长190m 最窄处宽60m 柏油地面 不封闭</a:t>
            </a:r>
            <a:endParaRPr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供电供水：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</a:rPr>
              <a:t>380V/20kw 不方便接水 固定洗手间</a:t>
            </a:r>
            <a:endParaRPr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配套设施：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停车位</a:t>
            </a:r>
            <a:endParaRPr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2740"/>
          <a:stretch>
            <a:fillRect/>
          </a:stretch>
        </p:blipFill>
        <p:spPr>
          <a:xfrm>
            <a:off x="7957185" y="1887220"/>
            <a:ext cx="3764915" cy="1959610"/>
          </a:xfrm>
          <a:prstGeom prst="rect">
            <a:avLst/>
          </a:prstGeom>
        </p:spPr>
      </p:pic>
      <p:pic>
        <p:nvPicPr>
          <p:cNvPr id="3" name="图片 2" descr="太原体育中心试驾场地-新版-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10" y="1011555"/>
            <a:ext cx="7134860" cy="50469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1176020" y="3536315"/>
            <a:ext cx="20421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</a:rPr>
              <a:t>Acura“A+体验全国试驾会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261610" y="3542030"/>
            <a:ext cx="17310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</a:rPr>
              <a:t>比亚迪CRC试驾挑战赛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36050" y="3536315"/>
            <a:ext cx="19196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</a:rPr>
              <a:t>东风HONDA驾悦体验营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91870" y="6372225"/>
            <a:ext cx="24110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</a:rPr>
              <a:t>广汽本田第十代雅阁百城试驾会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31410" y="6355715"/>
            <a:ext cx="24892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</a:rPr>
              <a:t>梅赛德斯—AMG非凡驾驭体验会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255635" y="6360160"/>
            <a:ext cx="31699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  <a:sym typeface="+mn-ea"/>
              </a:rPr>
              <a:t>一汽丰田 世家传奇 极峰越界全能对比试驾会</a:t>
            </a:r>
            <a:endParaRPr lang="zh-CN" sz="1200">
              <a:latin typeface="+mn-ea"/>
              <a:cs typeface="+mn-ea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15724"/>
          <a:stretch>
            <a:fillRect/>
          </a:stretch>
        </p:blipFill>
        <p:spPr>
          <a:xfrm>
            <a:off x="471805" y="1071880"/>
            <a:ext cx="3629025" cy="23888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4340" y="1071880"/>
            <a:ext cx="3639820" cy="23882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r="3433"/>
          <a:stretch>
            <a:fillRect/>
          </a:stretch>
        </p:blipFill>
        <p:spPr>
          <a:xfrm>
            <a:off x="8027670" y="1071880"/>
            <a:ext cx="3626485" cy="23958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l="3526" r="3658"/>
          <a:stretch>
            <a:fillRect/>
          </a:stretch>
        </p:blipFill>
        <p:spPr>
          <a:xfrm>
            <a:off x="473075" y="3905250"/>
            <a:ext cx="3627755" cy="23736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rcRect t="2671"/>
          <a:stretch>
            <a:fillRect/>
          </a:stretch>
        </p:blipFill>
        <p:spPr>
          <a:xfrm>
            <a:off x="4244340" y="3899535"/>
            <a:ext cx="3639820" cy="23742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rcRect t="7786" r="6592"/>
          <a:stretch>
            <a:fillRect/>
          </a:stretch>
        </p:blipFill>
        <p:spPr>
          <a:xfrm>
            <a:off x="8027670" y="3897630"/>
            <a:ext cx="3653155" cy="237680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PP_MARK_KEY" val="dc4d0e7f-8243-4475-b8d4-0472ee7b560c"/>
  <p:tag name="COMMONDATA" val="eyJoZGlkIjoiOWIxYjkzMjc4NDY0ODk3ODM0Mzk1YjQwYzJlY2RjYWQ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</Words>
  <Application>WPS 演示</Application>
  <PresentationFormat>宽屏</PresentationFormat>
  <Paragraphs>22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太原体育中心试驾场地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s_兔玖</cp:lastModifiedBy>
  <cp:revision>247</cp:revision>
  <dcterms:created xsi:type="dcterms:W3CDTF">2019-06-19T02:08:00Z</dcterms:created>
  <dcterms:modified xsi:type="dcterms:W3CDTF">2023-02-22T07:16:59Z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5CB18D530B1A4AE69A193E10ABD68DC9</vt:lpwstr>
  </property>
</Properties>
</file>